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4"/>
  </p:notesMasterIdLst>
  <p:sldIdLst>
    <p:sldId id="267" r:id="rId5"/>
    <p:sldId id="279" r:id="rId6"/>
    <p:sldId id="280" r:id="rId7"/>
    <p:sldId id="281" r:id="rId8"/>
    <p:sldId id="282" r:id="rId9"/>
    <p:sldId id="283" r:id="rId10"/>
    <p:sldId id="284" r:id="rId11"/>
    <p:sldId id="278" r:id="rId12"/>
    <p:sldId id="277" r:id="rId13"/>
  </p:sldIdLst>
  <p:sldSz cx="9144000" cy="6858000" type="screen4x3"/>
  <p:notesSz cx="6858000" cy="9144000"/>
  <p:embeddedFontLst>
    <p:embeddedFont>
      <p:font typeface="Acumin Pro Condensed Semibold" panose="020B0604020202020204" charset="0"/>
      <p:regular r:id="rId15"/>
      <p:bold r:id="rId16"/>
      <p:italic r:id="rId17"/>
      <p:boldItalic r:id="rId18"/>
    </p:embeddedFont>
    <p:embeddedFont>
      <p:font typeface="Acumin Pro Medium" panose="020B0604020202020204" charset="0"/>
      <p:regular r:id="rId19"/>
      <p:italic r:id="rId20"/>
    </p:embeddedFont>
    <p:embeddedFont>
      <p:font typeface="Franklin Gothic Book" panose="020B0503020102020204" pitchFamily="34" charset="0"/>
      <p:regular r:id="rId21"/>
      <p:italic r:id="rId22"/>
    </p:embeddedFont>
    <p:embeddedFont>
      <p:font typeface="Franklin Gothic Medium" panose="020B0603020102020204" pitchFamily="34" charset="0"/>
      <p:regular r:id="rId23"/>
      <p:italic r:id="rId24"/>
    </p:embeddedFont>
    <p:embeddedFont>
      <p:font typeface="Franklin Gothic Medium Cond" panose="020B0606030402020204" pitchFamily="3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23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6CE219-6CB4-4D82-2315-C217F06FFCCD}" name="Hiller, Kelly R" initials="HKR" userId="S::khiller@purdue.edu::b25b1487-7f5e-4b7f-a0b2-f8bcb0b1ea5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991"/>
    <a:srgbClr val="DDB945"/>
    <a:srgbClr val="EBD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7"/>
    <p:restoredTop sz="94692"/>
  </p:normalViewPr>
  <p:slideViewPr>
    <p:cSldViewPr snapToGrid="0">
      <p:cViewPr varScale="1">
        <p:scale>
          <a:sx n="76" d="100"/>
          <a:sy n="76" d="100"/>
        </p:scale>
        <p:origin x="868" y="60"/>
      </p:cViewPr>
      <p:guideLst>
        <p:guide orient="horz" pos="1080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26CF7-48D8-2F46-AFC8-8A5D2298DFDD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F745-0557-B241-863F-056113C7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3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2BBC47-D7E9-E849-BE67-7366DB4087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6134" y="5839622"/>
            <a:ext cx="4062047" cy="430099"/>
          </a:xfrm>
          <a:prstGeom prst="rect">
            <a:avLst/>
          </a:prstGeom>
        </p:spPr>
      </p:pic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7466030" y="-9439"/>
            <a:ext cx="168504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42" y="2077278"/>
            <a:ext cx="7144105" cy="534037"/>
          </a:xfrm>
        </p:spPr>
        <p:txBody>
          <a:bodyPr>
            <a:noAutofit/>
          </a:bodyPr>
          <a:lstStyle>
            <a:lvl1pPr>
              <a:defRPr sz="4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42" y="2629339"/>
            <a:ext cx="7144105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2"/>
                </a:solidFill>
                <a:latin typeface="Acumin Pro Semibold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6FFA1BC-72F9-9048-3E39-D300A3A6A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442" y="3093720"/>
            <a:ext cx="7144105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2"/>
                </a:solidFill>
                <a:latin typeface="Acumin Pro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fld id="{C7124C19-F609-8C4C-8116-78E353E3E672}" type="datetime1">
              <a:rPr lang="en-US" smtClean="0"/>
              <a:t>3/29/23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2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735" y="3652273"/>
            <a:ext cx="4102307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4" y="1543324"/>
            <a:ext cx="4102309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706959" y="1543324"/>
            <a:ext cx="4094045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8697" y="3652272"/>
            <a:ext cx="4102307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641B97-9FFC-02AC-9A83-AD9CF1F958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D58084-BB32-E44F-B6BE-79DC4BE0EE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85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736" y="3652273"/>
            <a:ext cx="2650859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5" y="1543324"/>
            <a:ext cx="2650859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252731" y="1543325"/>
            <a:ext cx="2645520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44470" y="3652273"/>
            <a:ext cx="2650859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154204" y="1532308"/>
            <a:ext cx="2645520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47E27B2-1DE2-3469-81EF-9EBD7DC7AF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45943" y="3641256"/>
            <a:ext cx="2650859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39C530-4D1F-8F28-146E-3ECC4BBCE9E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64C2680-37A6-C442-ACC9-0E1A4F33FD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67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7402-16CB-60F1-259A-4E1A1619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2" y="457200"/>
            <a:ext cx="3236117" cy="964096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89552-EB9F-6D72-9130-E107C02C2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902" y="1570384"/>
            <a:ext cx="3236117" cy="4298605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F6EAB8-D2BB-0BDE-C7AC-895B69CA5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904" y="457200"/>
            <a:ext cx="4997195" cy="5411788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C4977-AD33-556A-2AED-7416F7D439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2DB49B-3FD4-EF4C-B023-17613C9AF5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0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5" y="1543323"/>
            <a:ext cx="4094045" cy="431772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832766-AA56-63AE-E2AA-9A294734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F92D672-5C11-B647-ADA7-722837BA86C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4715222" y="1543323"/>
            <a:ext cx="4094045" cy="431772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AFB8997-E903-BD34-CBB7-A70F3BD09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135B86-20D4-13D9-0376-A64DF5C381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AF4890-83F2-1B4C-9129-0943FD5BE6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51065" y="1543324"/>
            <a:ext cx="4397009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1820" y="1543322"/>
            <a:ext cx="3847445" cy="4307573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2614933" y="3795305"/>
            <a:ext cx="2133141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51065" y="3795304"/>
            <a:ext cx="2133141" cy="205559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A9D6A4-F44C-720B-EF21-A331231A64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06DF57-624C-3D4C-9311-96AE05CC4C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44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6571" y="3292036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42900" y="1406232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0A3B0E8-AC0D-A169-37E3-2D123D6EBF2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3243828" y="1406232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40970D8-E511-89A8-FC5C-6DB37485ADE3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161085" y="1406232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B04B79A-B4BD-0306-3D46-D570E1F51CA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227499" y="3292036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0B4796-C4B7-C272-5ADD-7D6C896B703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61085" y="3292036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633AE4D-056F-FC97-1F10-877F247AB319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310242" y="5685387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9716662-3C77-F831-E45C-F9EA49810F58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326571" y="3799583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ED1A14F-5E0D-476E-9C60-BD987EFC4940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3227499" y="3799583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0003A4C-26CB-DD7F-0B22-024AFB58DC67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6144756" y="3799583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8CE8D58-56A2-6AE5-AB18-C53F4134DD8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3211170" y="5685387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4C2D1F-1A58-AC60-F606-B816E5F23FF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6144756" y="5685387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D3EBD5-219C-5B88-5FAA-E3535228FBD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7EDCCCDC-B335-96CB-3A28-8C862E3B1B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D166CBA-B0A5-A540-9E01-87761E8E4E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6" y="1542763"/>
            <a:ext cx="1958261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2508047" y="1542763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4677415" y="1542763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223A017-A902-92C1-8A99-7D45B08D860D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846782" y="1542763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E352EAA-3DC6-450E-518D-B55638975EC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1382716" y="3651151"/>
            <a:ext cx="1958261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E5E3807-051E-4D4B-1143-A6B4BDDBB5D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3556027" y="3651151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659EF4B-6B57-DE2A-B33A-D60A659CFE6D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5725394" y="3651151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0B1371B0-95CE-4462-18BB-F77CBC19BF8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631A4A5-899F-8948-AFF2-A9EECA71DA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13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1490" y="1643074"/>
            <a:ext cx="3909610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91490" y="3884038"/>
            <a:ext cx="3909610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4737" y="1643074"/>
            <a:ext cx="4308874" cy="4307571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A134D-7A3A-AD4B-91DF-57347E308706}"/>
              </a:ext>
            </a:extLst>
          </p:cNvPr>
          <p:cNvSpPr/>
          <p:nvPr userDrawn="1"/>
        </p:nvSpPr>
        <p:spPr>
          <a:xfrm>
            <a:off x="4891490" y="3395950"/>
            <a:ext cx="390961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581B053-21C8-C0AD-58C7-637A6315D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91295" y="3395950"/>
            <a:ext cx="3909707" cy="302715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2033E-9DB9-9A2B-D4C5-6D8960838D22}"/>
              </a:ext>
            </a:extLst>
          </p:cNvPr>
          <p:cNvSpPr/>
          <p:nvPr userDrawn="1"/>
        </p:nvSpPr>
        <p:spPr>
          <a:xfrm>
            <a:off x="4891392" y="5636914"/>
            <a:ext cx="390961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02FFCFA-A84F-7535-4A5F-29A5FC64606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891295" y="5636914"/>
            <a:ext cx="3909610" cy="302715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785C5DB-355E-CD09-6EF5-58F892E8FB6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CE55CF-AD39-6942-BAFD-73E57A01F7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2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1490" y="1643074"/>
            <a:ext cx="3909610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965414" y="3884038"/>
            <a:ext cx="1835685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891490" y="3879120"/>
            <a:ext cx="1896687" cy="205559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4737" y="1643074"/>
            <a:ext cx="4308874" cy="4307571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AC4E08-5A51-BF4F-655E-4E54DD771548}"/>
              </a:ext>
            </a:extLst>
          </p:cNvPr>
          <p:cNvSpPr/>
          <p:nvPr userDrawn="1"/>
        </p:nvSpPr>
        <p:spPr>
          <a:xfrm>
            <a:off x="4891490" y="3395950"/>
            <a:ext cx="390961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D80C23-74F3-F853-02BF-83C743039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8867" y="3395950"/>
            <a:ext cx="3872135" cy="302715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22EB8-4EFD-86A4-8EB8-8A4F1A1AA2DF}"/>
              </a:ext>
            </a:extLst>
          </p:cNvPr>
          <p:cNvSpPr/>
          <p:nvPr userDrawn="1"/>
        </p:nvSpPr>
        <p:spPr>
          <a:xfrm>
            <a:off x="4884613" y="5631998"/>
            <a:ext cx="1884248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cumin Pro" panose="020B0504020202020204" pitchFamily="34" charset="77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A4B2AA-E0AE-18DD-BAA3-AF2A9CA6987A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921990" y="5631998"/>
            <a:ext cx="1866186" cy="30271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B5CD1-FF93-2C9C-1BFF-73A3CE39E65D}"/>
              </a:ext>
            </a:extLst>
          </p:cNvPr>
          <p:cNvSpPr/>
          <p:nvPr userDrawn="1"/>
        </p:nvSpPr>
        <p:spPr>
          <a:xfrm>
            <a:off x="6965414" y="5641704"/>
            <a:ext cx="1823956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52272AC-9734-6D60-9441-B5E7B9E4E37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002791" y="5641704"/>
            <a:ext cx="1806473" cy="302715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E9F3313-6532-97CE-1E0D-3A21EA40A39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389377-4D07-D241-8D0E-8A871D181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41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CFF414-FA47-F7EC-7EFB-7073E26BB831}"/>
              </a:ext>
            </a:extLst>
          </p:cNvPr>
          <p:cNvSpPr/>
          <p:nvPr userDrawn="1"/>
        </p:nvSpPr>
        <p:spPr>
          <a:xfrm>
            <a:off x="5953857" y="1315895"/>
            <a:ext cx="2489648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C0F4F-1E76-E3A4-E5AA-8FA79C7C69FB}"/>
              </a:ext>
            </a:extLst>
          </p:cNvPr>
          <p:cNvSpPr/>
          <p:nvPr userDrawn="1"/>
        </p:nvSpPr>
        <p:spPr>
          <a:xfrm>
            <a:off x="3315718" y="1315896"/>
            <a:ext cx="2489648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CB-DECE-0616-2A57-776784CFC1CB}"/>
              </a:ext>
            </a:extLst>
          </p:cNvPr>
          <p:cNvSpPr/>
          <p:nvPr userDrawn="1"/>
        </p:nvSpPr>
        <p:spPr>
          <a:xfrm>
            <a:off x="677578" y="1315897"/>
            <a:ext cx="2489648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3FE17-B697-FB87-4ED6-D832D798E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629" y="1436469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65CB9D-AA49-05C2-2100-C63D32C82B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6458" y="4045824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3204028-135E-83A2-B94A-693154F531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5963" y="1436469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D4E810FD-2D00-764A-B144-B235C21E32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4791" y="4045824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71EF50-386A-A3B9-93FB-6EF179A4E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4102" y="1433919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6AE17ED9-FDD9-34C3-1F7D-9A8EA4C4B40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02931" y="4043274"/>
            <a:ext cx="2213372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7D3ED32-45F9-B948-371F-67E8465B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F278F-8AAE-FA0B-4B47-AB0FFECE69F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856F49F-59AA-23FB-4600-EC4D944973C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26458" y="2040673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CA6E053-97C0-F5A8-A5C6-62806699EADE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3464791" y="2040672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823F7D4-DD74-2A27-4C24-052C4575CCDF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6102931" y="2040671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body copy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77476EE-9BD3-9249-BC1B-491B99321F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1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1EEEEC0-D7E4-4DE5-4E3D-FAAD9ABA8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42" y="2017643"/>
            <a:ext cx="7183861" cy="583733"/>
          </a:xfrm>
        </p:spPr>
        <p:txBody>
          <a:bodyPr>
            <a:noAutofit/>
          </a:bodyPr>
          <a:lstStyle>
            <a:lvl1pPr>
              <a:defRPr sz="44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EDB9B8-C811-84E9-5F58-0130F3A805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42" y="2617147"/>
            <a:ext cx="7183861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 i="0">
                <a:solidFill>
                  <a:schemeClr val="tx1"/>
                </a:solidFill>
                <a:latin typeface="Acumin Pro Semibold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4BF34A7-30DF-7BD2-A5A2-434BBF6672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442" y="3079275"/>
            <a:ext cx="7183861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0" i="0">
                <a:solidFill>
                  <a:schemeClr val="tx1"/>
                </a:solidFill>
                <a:latin typeface="Acumin Pro Medium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3/31/23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AC34E1-E044-0445-842B-2F1F9D1C92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134" y="5839622"/>
            <a:ext cx="4062047" cy="43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2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8D576-4759-5408-883D-2E56D9D0F603}"/>
              </a:ext>
            </a:extLst>
          </p:cNvPr>
          <p:cNvSpPr/>
          <p:nvPr userDrawn="1"/>
        </p:nvSpPr>
        <p:spPr>
          <a:xfrm>
            <a:off x="5953662" y="1315893"/>
            <a:ext cx="2489648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44A1A-1D1D-F2D9-8EC1-EFF25EBA1FB0}"/>
              </a:ext>
            </a:extLst>
          </p:cNvPr>
          <p:cNvSpPr/>
          <p:nvPr userDrawn="1"/>
        </p:nvSpPr>
        <p:spPr>
          <a:xfrm>
            <a:off x="3315523" y="1315894"/>
            <a:ext cx="2489648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38D75A-DD50-6C6E-0A9D-7F77E72C780A}"/>
              </a:ext>
            </a:extLst>
          </p:cNvPr>
          <p:cNvSpPr/>
          <p:nvPr userDrawn="1"/>
        </p:nvSpPr>
        <p:spPr>
          <a:xfrm>
            <a:off x="677384" y="1315895"/>
            <a:ext cx="2489648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76A1563-09E6-06B6-EC4A-8E309CC57B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435" y="1436467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F401EC8-7352-A985-133C-726A718A9E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5769" y="1436467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cumin Pro Condensed Semibold" panose="020B0506020202020204" pitchFamily="34" charset="77"/>
              </a:defRPr>
            </a:lvl1pPr>
          </a:lstStyle>
          <a:p>
            <a:pPr marL="0" marR="0" lvl="0" indent="0" algn="ctr" defTabSz="685800" rtl="0" eaLnBrk="1" fontAlgn="t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Subhead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1A04C69-EC92-81B2-FCD5-39464C669B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3908" y="1433917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E5BF8CB-9477-F598-75C4-6F35D608B3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26264" y="2040671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E6CE746-1703-63A8-BBD4-546AD104E27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3453661" y="2065259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to edit body copy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53952BA5-2190-5106-0EBD-DA1D15EFBB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6264" y="4045822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835FE666-CADC-4DB4-80A4-BFD9823DE0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4597" y="4045822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ECA5017-0E7C-4957-02B2-65FA6C1F6E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02736" y="4043272"/>
            <a:ext cx="2213372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endParaRPr lang="en-US" dirty="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9F4CE92C-83FA-CA44-69CB-E6229E144199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6097061" y="2071425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to edit body copy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DDE6D-DD47-E873-4306-EBFC1F91F65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11DA62-F518-7447-BD47-16E2421CCA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46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5 Colo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9A34A-6A6B-FC98-1EC8-8347FAB1A48F}"/>
              </a:ext>
            </a:extLst>
          </p:cNvPr>
          <p:cNvSpPr/>
          <p:nvPr userDrawn="1"/>
        </p:nvSpPr>
        <p:spPr>
          <a:xfrm>
            <a:off x="756438" y="1660596"/>
            <a:ext cx="1438515" cy="436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F2A76-73C1-7478-1C52-F70D9B50BC0A}"/>
              </a:ext>
            </a:extLst>
          </p:cNvPr>
          <p:cNvSpPr/>
          <p:nvPr userDrawn="1"/>
        </p:nvSpPr>
        <p:spPr>
          <a:xfrm>
            <a:off x="758505" y="2160555"/>
            <a:ext cx="1436449" cy="323350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525D0-8078-E003-46A7-FFCB83C221E0}"/>
              </a:ext>
            </a:extLst>
          </p:cNvPr>
          <p:cNvSpPr/>
          <p:nvPr userDrawn="1"/>
        </p:nvSpPr>
        <p:spPr>
          <a:xfrm>
            <a:off x="2284078" y="1660596"/>
            <a:ext cx="1438515" cy="4364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6AD059-9160-4AE4-0F86-92FB0AAD082C}"/>
              </a:ext>
            </a:extLst>
          </p:cNvPr>
          <p:cNvSpPr/>
          <p:nvPr userDrawn="1"/>
        </p:nvSpPr>
        <p:spPr>
          <a:xfrm>
            <a:off x="2286144" y="2160555"/>
            <a:ext cx="1436449" cy="3233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F701C0-7A2F-0B95-E95C-07302A14CA56}"/>
              </a:ext>
            </a:extLst>
          </p:cNvPr>
          <p:cNvSpPr/>
          <p:nvPr userDrawn="1"/>
        </p:nvSpPr>
        <p:spPr>
          <a:xfrm>
            <a:off x="3811718" y="1660596"/>
            <a:ext cx="1438515" cy="4364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86ED8-9187-C7FB-F774-CE52A2971FFD}"/>
              </a:ext>
            </a:extLst>
          </p:cNvPr>
          <p:cNvSpPr/>
          <p:nvPr userDrawn="1"/>
        </p:nvSpPr>
        <p:spPr>
          <a:xfrm>
            <a:off x="3813784" y="2160555"/>
            <a:ext cx="1436449" cy="32335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6F5635-02F3-829F-B778-4A766D8D4A2D}"/>
              </a:ext>
            </a:extLst>
          </p:cNvPr>
          <p:cNvSpPr/>
          <p:nvPr userDrawn="1"/>
        </p:nvSpPr>
        <p:spPr>
          <a:xfrm>
            <a:off x="5339357" y="1660596"/>
            <a:ext cx="1438515" cy="4364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BD6A50-2E1C-FDDB-2F9B-D9101B8535C5}"/>
              </a:ext>
            </a:extLst>
          </p:cNvPr>
          <p:cNvSpPr/>
          <p:nvPr userDrawn="1"/>
        </p:nvSpPr>
        <p:spPr>
          <a:xfrm>
            <a:off x="5341424" y="2160555"/>
            <a:ext cx="1436449" cy="32335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9B4FF-413F-3DBC-C6E4-087C951C5464}"/>
              </a:ext>
            </a:extLst>
          </p:cNvPr>
          <p:cNvSpPr/>
          <p:nvPr userDrawn="1"/>
        </p:nvSpPr>
        <p:spPr>
          <a:xfrm>
            <a:off x="6866999" y="1660596"/>
            <a:ext cx="1438515" cy="4364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B8434E-9F38-4592-327E-51A570C73E09}"/>
              </a:ext>
            </a:extLst>
          </p:cNvPr>
          <p:cNvSpPr/>
          <p:nvPr userDrawn="1"/>
        </p:nvSpPr>
        <p:spPr>
          <a:xfrm>
            <a:off x="6869065" y="2160555"/>
            <a:ext cx="1436449" cy="3233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1BA8130D-B7F2-9815-5056-6F334D4BBA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6438" y="1783909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A41A66E4-0B84-E1FB-88CD-3E0E6E80C4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4078" y="1768552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35E5CE7-3D80-1BB5-DACD-8A63CA927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11718" y="1768552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685C02D4-EA4F-4962-D397-F6439EC5C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358" y="1768552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F46F0A7-55C4-6BAE-BCB0-157A86C91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67000" y="1770870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69C3F7-0A3A-FAC2-6540-8BB750E9A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487" y="2312717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0CB427-2320-1A81-037C-6D83BCA5B36F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2381484" y="2299864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3144BCA8-7BD5-8323-CDAB-E5362D78AA68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3909124" y="2298292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2EC0719-39BA-B2AB-F29D-3C947DC78925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5436764" y="2298292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B939ED29-1A95-3771-8E52-C1F99F848AB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6964405" y="2312717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F45DEB53-8B0A-80C6-DDED-B723442350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58850-3E44-9220-12DF-98BC6F729C54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976A537-883F-374A-AD56-EC40D05206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40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Black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789" y="-9524"/>
            <a:ext cx="4936211" cy="6867524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1" y="-9440"/>
            <a:ext cx="5463152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4" y="891153"/>
            <a:ext cx="2949178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504" y="2491353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0ED9A8-0DA3-BC24-94A1-086C8ECA8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DBD18-96E0-3342-A809-2FF8511966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74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White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789" y="-9525"/>
            <a:ext cx="4936211" cy="6892463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1" y="0"/>
            <a:ext cx="5463152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504" y="891153"/>
            <a:ext cx="2949178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504" y="2491353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1E696-D9D7-67E3-048E-80603F311A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21FF41-B1B2-D04A-8A0A-A90E998160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02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7466030" y="-9439"/>
            <a:ext cx="168504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803" y="2466281"/>
            <a:ext cx="5986234" cy="719757"/>
          </a:xfrm>
        </p:spPr>
        <p:txBody>
          <a:bodyPr>
            <a:noAutofit/>
          </a:bodyPr>
          <a:lstStyle>
            <a:lvl1pPr>
              <a:defRPr sz="7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3255" y="3434011"/>
            <a:ext cx="5905925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bg2"/>
                </a:solidFill>
                <a:latin typeface="Acumin Pro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contact info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44E4A-5B5C-3341-99E5-E104859854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134" y="5839622"/>
            <a:ext cx="4062047" cy="43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3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1648B145-A545-0D6D-AFF0-0F715C907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803" y="2466281"/>
            <a:ext cx="5986234" cy="719757"/>
          </a:xfrm>
        </p:spPr>
        <p:txBody>
          <a:bodyPr>
            <a:noAutofit/>
          </a:bodyPr>
          <a:lstStyle>
            <a:lvl1pPr>
              <a:defRPr sz="72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D40940-377F-6BBC-02CB-083B672BF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3255" y="3434011"/>
            <a:ext cx="5905925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contact info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9E352-9704-594E-BAD1-167251E51B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134" y="5839622"/>
            <a:ext cx="4062046" cy="43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4176D92-8FAB-782E-E607-5D0C5CC9C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DAFB6-8BB6-ADBB-6574-5B0C25E7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5049077"/>
            <a:ext cx="8450036" cy="685801"/>
          </a:xfrm>
        </p:spPr>
        <p:txBody>
          <a:bodyPr>
            <a:normAutofit/>
          </a:bodyPr>
          <a:lstStyle>
            <a:lvl1pPr algn="ctr" fontAlgn="b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FF931D0-D7E7-D9E1-3CCC-83299A092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229" y="5754757"/>
            <a:ext cx="8450036" cy="4492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0" i="0">
                <a:solidFill>
                  <a:schemeClr val="tx1"/>
                </a:solidFill>
                <a:latin typeface="Acumin Pro Medium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BCA5A-C755-0E4A-878C-D1822540E2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1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9525"/>
            <a:ext cx="9144000" cy="6892463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0E95C-D44C-0BD3-29E1-C39EBAC823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21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43324"/>
            <a:ext cx="8450035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1718D0-66F2-E88D-01BB-CD3AF9F1A3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226450-0A2C-4A4B-95A5-6E0D1BC45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32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43324"/>
            <a:ext cx="8450035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1718D0-66F2-E88D-01BB-CD3AF9F1A3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317D3B-55CD-0048-B746-CB10A28D4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72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628D381-488B-4C1C-32F0-1D389C1FF7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51064" y="1543324"/>
            <a:ext cx="8450036" cy="4454706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E0A7E-143D-2A83-397F-55801DA0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5EE62C3-A7DA-7701-DE4B-C1A290C4FA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54FE2-5844-7885-7089-16924C393E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F76393-33C8-0244-A117-D97655079C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03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065" y="1543324"/>
            <a:ext cx="4059877" cy="4390338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449F3F-4187-E891-E28D-ABAA401181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1868" y="1543324"/>
            <a:ext cx="4069232" cy="4390338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FC4CE19-DA95-2729-993D-BB0D45B6B5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E23E79-165A-C0A0-34F4-D4CD4FAC54E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EEFC3C-29D1-EA4A-9C0C-4952B61838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6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066" y="1543324"/>
            <a:ext cx="2630674" cy="4390338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D77F14-E88B-D0A5-6F63-E4DA45A7CD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56663" y="1543324"/>
            <a:ext cx="2630674" cy="4390337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95E987-1BAB-5DE6-3A52-75935C6298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182353" y="1543323"/>
            <a:ext cx="2630674" cy="4390337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A31FF2-2F1A-7D0F-36B0-1773F6A9A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E20F0F-7917-55BD-382B-A4E02410819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2896B7-E91D-CD4D-A891-824CE769B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1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9200A-5F39-EB36-4116-B2C1717CC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61174" y="6295058"/>
            <a:ext cx="1339925" cy="323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pPr algn="r"/>
            <a:r>
              <a:rPr lang="en-US" dirty="0"/>
              <a:t>3/31/23            </a:t>
            </a:r>
            <a:fld id="{9F076166-0C3B-2C4F-B933-99EF0896CC3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F61CC-58D4-72CE-66CA-BFE87D08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4295-B2CD-F1FF-F99B-B267D174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064" y="1192696"/>
            <a:ext cx="8450036" cy="483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561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6" r:id="rId2"/>
    <p:sldLayoutId id="2147483702" r:id="rId3"/>
    <p:sldLayoutId id="2147483708" r:id="rId4"/>
    <p:sldLayoutId id="2147483687" r:id="rId5"/>
    <p:sldLayoutId id="2147483714" r:id="rId6"/>
    <p:sldLayoutId id="2147483688" r:id="rId7"/>
    <p:sldLayoutId id="2147483650" r:id="rId8"/>
    <p:sldLayoutId id="2147483701" r:id="rId9"/>
    <p:sldLayoutId id="2147483711" r:id="rId10"/>
    <p:sldLayoutId id="2147483712" r:id="rId11"/>
    <p:sldLayoutId id="2147483656" r:id="rId12"/>
    <p:sldLayoutId id="2147483706" r:id="rId13"/>
    <p:sldLayoutId id="2147483705" r:id="rId14"/>
    <p:sldLayoutId id="2147483707" r:id="rId15"/>
    <p:sldLayoutId id="2147483713" r:id="rId16"/>
    <p:sldLayoutId id="2147483709" r:id="rId17"/>
    <p:sldLayoutId id="2147483710" r:id="rId18"/>
    <p:sldLayoutId id="2147483653" r:id="rId19"/>
    <p:sldLayoutId id="2147483690" r:id="rId20"/>
    <p:sldLayoutId id="2147483704" r:id="rId21"/>
    <p:sldLayoutId id="2147483692" r:id="rId22"/>
    <p:sldLayoutId id="2147483693" r:id="rId23"/>
    <p:sldLayoutId id="2147483691" r:id="rId24"/>
    <p:sldLayoutId id="2147483703" r:id="rId25"/>
  </p:sldLayoutIdLst>
  <p:hf sldNum="0" hdr="0" dt="0"/>
  <p:txStyles>
    <p:titleStyle>
      <a:lvl1pPr algn="l" defTabSz="685800" rtl="0" eaLnBrk="1" fontAlgn="b" latinLnBrk="0" hangingPunct="1">
        <a:lnSpc>
          <a:spcPct val="90000"/>
        </a:lnSpc>
        <a:spcBef>
          <a:spcPct val="0"/>
        </a:spcBef>
        <a:buNone/>
        <a:defRPr lang="en-US" sz="3600" b="1" i="1" kern="1200" cap="none" baseline="0" dirty="0">
          <a:solidFill>
            <a:schemeClr val="tx1"/>
          </a:solidFill>
          <a:latin typeface="Acumin Pro Condensed Semibold" panose="020B0506020202020204" pitchFamily="34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" pitchFamily="2" charset="2"/>
        <a:buChar char="§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7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2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None/>
        <a:defRPr sz="105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09A7-CF48-9701-322A-A0BBD1C2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cumin Pro Condensed Semibold" panose="020B0506020202020204" pitchFamily="34" charset="77"/>
              </a:rPr>
              <a:t>Week </a:t>
            </a:r>
            <a:r>
              <a:rPr lang="en-US" dirty="0"/>
              <a:t>10</a:t>
            </a:r>
            <a:endParaRPr lang="en-US" b="1" dirty="0">
              <a:latin typeface="Acumin Pro Condensed Semibold" panose="020B0506020202020204" pitchFamily="34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1BF94-59A9-105F-273E-B29E440F2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Keel Bone Chicken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8A17-096C-AED1-C745-D58ECF2EFE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10/31/2025</a:t>
            </a:r>
          </a:p>
        </p:txBody>
      </p:sp>
    </p:spTree>
    <p:extLst>
      <p:ext uri="{BB962C8B-B14F-4D97-AF65-F5344CB8AC3E}">
        <p14:creationId xmlns:p14="http://schemas.microsoft.com/office/powerpoint/2010/main" val="4154997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D8EB3F-62C8-9AC5-2CE0-70DBBE67B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Progress this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F1C29-FDCE-BED1-CD5A-C89760CA96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 Script for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Visit to Agriculture Farm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Modifications to Battery System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583019-436C-2C67-C2A5-1274BCF9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398AA-5631-3872-C08C-B7AA27779D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 dirty="0"/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834843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1CE77C-B557-29CE-8766-6DCFD90975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Original .CSV file from last week: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59AD80-6FC7-8C62-920C-848E8AE5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Script for Data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A153D-D7AD-6A3B-E470-4D83134828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 dirty="0"/>
              <a:t>3/7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F36B0A-B04A-1B43-5452-D06DD9FE6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206054"/>
            <a:ext cx="8369489" cy="304593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83D22A4-EBD7-4945-ADA7-4FE1F60B6E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43324"/>
            <a:ext cx="8450035" cy="44547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CSV file generated from local </a:t>
            </a:r>
            <a:r>
              <a:rPr lang="en-US" dirty="0" err="1"/>
              <a:t>WebBLE</a:t>
            </a:r>
            <a:r>
              <a:rPr lang="en-US" dirty="0"/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212457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B226E-CBC3-99F2-3E15-520E51994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B2EC4F-C344-1C9B-AF1E-D97093EE8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Able to extract data for longer quantities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16D4B-FA89-ACC7-0B2F-B70562A1E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data into subplots and plots.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1E2E95-C83A-B1FD-F73F-B50A289AD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Script for Data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F7493-BB2F-56E6-8E8A-F7D55F516C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 dirty="0"/>
              <a:t>4/7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85944-EDAC-5F23-690F-3DEB6C0E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86" y="1963118"/>
            <a:ext cx="6494128" cy="394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86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2420D-15AF-BB0B-9CC2-B03EB4E72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7AF3C2-D463-CDF1-C4E2-8E531A397E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Generates the following Matplotlib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7637C-D0D3-2B4A-B25F-48DA64E8A4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Sliding window for time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plots (Strain, Force, Temperature, Gyroscope) can be generated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7103F8-C466-3968-0E4A-AF83A36ED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Script for Data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A84BE-8872-1C97-3E81-88B1223700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 dirty="0"/>
              <a:t>            5/7</a:t>
            </a:r>
          </a:p>
        </p:txBody>
      </p:sp>
    </p:spTree>
    <p:extLst>
      <p:ext uri="{BB962C8B-B14F-4D97-AF65-F5344CB8AC3E}">
        <p14:creationId xmlns:p14="http://schemas.microsoft.com/office/powerpoint/2010/main" val="355952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C8A25-CB84-EBB1-3BF7-E0FE0EAC2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472C63-356B-1905-86D4-675532576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</p:spPr>
        <p:txBody>
          <a:bodyPr anchor="ctr">
            <a:normAutofit/>
          </a:bodyPr>
          <a:lstStyle/>
          <a:p>
            <a:r>
              <a:rPr lang="en-US" dirty="0"/>
              <a:t>Visit to Agriculture Farm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65598-B848-C47F-4ACB-8ED186B3BFD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066" y="1543324"/>
            <a:ext cx="2630674" cy="4390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Cages arranged in rows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/>
              <a:t>1, 2, 3 rows for testing</a:t>
            </a:r>
          </a:p>
        </p:txBody>
      </p:sp>
      <p:pic>
        <p:nvPicPr>
          <p:cNvPr id="9" name="Picture 8" descr="A hallway with rows of cages&#10;&#10;AI-generated content may be incorrect.">
            <a:extLst>
              <a:ext uri="{FF2B5EF4-FFF2-40B4-BE49-F238E27FC236}">
                <a16:creationId xmlns:a16="http://schemas.microsoft.com/office/drawing/2014/main" id="{8ECA1796-E1B6-2766-1C76-9900F463DC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30" r="35929" b="-3"/>
          <a:stretch>
            <a:fillRect/>
          </a:stretch>
        </p:blipFill>
        <p:spPr>
          <a:xfrm>
            <a:off x="3509412" y="1543323"/>
            <a:ext cx="2252090" cy="3758518"/>
          </a:xfrm>
          <a:prstGeom prst="rect">
            <a:avLst/>
          </a:prstGeom>
          <a:noFill/>
        </p:spPr>
      </p:pic>
      <p:pic>
        <p:nvPicPr>
          <p:cNvPr id="7" name="Picture 6" descr="A caged animal inside a building&#10;&#10;AI-generated content may be incorrect.">
            <a:extLst>
              <a:ext uri="{FF2B5EF4-FFF2-40B4-BE49-F238E27FC236}">
                <a16:creationId xmlns:a16="http://schemas.microsoft.com/office/drawing/2014/main" id="{FC93A779-6D10-5AC5-7140-9F647628BF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976" r="35083" b="-3"/>
          <a:stretch>
            <a:fillRect/>
          </a:stretch>
        </p:blipFill>
        <p:spPr>
          <a:xfrm>
            <a:off x="6560937" y="1543323"/>
            <a:ext cx="2252090" cy="3758517"/>
          </a:xfrm>
          <a:prstGeom prst="rect">
            <a:avLst/>
          </a:prstGeo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299B37-EC0A-4DCC-08B1-D3D164B5C1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900" y="954291"/>
            <a:ext cx="8458200" cy="365760"/>
          </a:xfrm>
        </p:spPr>
        <p:txBody>
          <a:bodyPr>
            <a:normAutofit/>
          </a:bodyPr>
          <a:lstStyle/>
          <a:p>
            <a:r>
              <a:rPr lang="en-US" dirty="0"/>
              <a:t>Understanding of testing conditions for chickens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F2B59-7691-B773-270D-DB6784DCC8F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461174" y="6295058"/>
            <a:ext cx="1339925" cy="32397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            5/7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0FEC9-B651-851B-FCA6-5E2C9C472937}"/>
              </a:ext>
            </a:extLst>
          </p:cNvPr>
          <p:cNvSpPr txBox="1"/>
          <p:nvPr/>
        </p:nvSpPr>
        <p:spPr>
          <a:xfrm>
            <a:off x="3509412" y="5340447"/>
            <a:ext cx="279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3-Tier Testing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CAC262-AF17-F64D-EFE4-C140CB37873F}"/>
              </a:ext>
            </a:extLst>
          </p:cNvPr>
          <p:cNvSpPr txBox="1"/>
          <p:nvPr/>
        </p:nvSpPr>
        <p:spPr>
          <a:xfrm>
            <a:off x="6560937" y="5429117"/>
            <a:ext cx="279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Approximate Volume</a:t>
            </a:r>
          </a:p>
        </p:txBody>
      </p:sp>
    </p:spTree>
    <p:extLst>
      <p:ext uri="{BB962C8B-B14F-4D97-AF65-F5344CB8AC3E}">
        <p14:creationId xmlns:p14="http://schemas.microsoft.com/office/powerpoint/2010/main" val="51928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53398-A3BA-F7B0-135F-6AC2E1BD9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blue buckets&#10;&#10;AI-generated content may be incorrect.">
            <a:extLst>
              <a:ext uri="{FF2B5EF4-FFF2-40B4-BE49-F238E27FC236}">
                <a16:creationId xmlns:a16="http://schemas.microsoft.com/office/drawing/2014/main" id="{2569BC46-DCE6-1DEF-ACC1-07EB958F16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340" b="2556"/>
          <a:stretch>
            <a:fillRect/>
          </a:stretch>
        </p:blipFill>
        <p:spPr>
          <a:xfrm>
            <a:off x="4891490" y="1643074"/>
            <a:ext cx="3909610" cy="2055591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191C035-32A7-8AF3-8F9A-3EA50CB9C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</p:spPr>
        <p:txBody>
          <a:bodyPr anchor="ctr">
            <a:normAutofit/>
          </a:bodyPr>
          <a:lstStyle/>
          <a:p>
            <a:r>
              <a:rPr lang="en-US" dirty="0"/>
              <a:t>Visit to Agriculture Farm</a:t>
            </a:r>
          </a:p>
        </p:txBody>
      </p:sp>
      <p:pic>
        <p:nvPicPr>
          <p:cNvPr id="13" name="Picture 12" descr="A person standing in a cage&#10;&#10;AI-generated content may be incorrect.">
            <a:extLst>
              <a:ext uri="{FF2B5EF4-FFF2-40B4-BE49-F238E27FC236}">
                <a16:creationId xmlns:a16="http://schemas.microsoft.com/office/drawing/2014/main" id="{4B67D216-0213-77F8-0AA7-62A1D66381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69" r="18854"/>
          <a:stretch>
            <a:fillRect/>
          </a:stretch>
        </p:blipFill>
        <p:spPr>
          <a:xfrm>
            <a:off x="6965414" y="3884038"/>
            <a:ext cx="1835685" cy="2055591"/>
          </a:xfrm>
          <a:prstGeom prst="rect">
            <a:avLst/>
          </a:prstGeom>
          <a:noFill/>
        </p:spPr>
      </p:pic>
      <p:pic>
        <p:nvPicPr>
          <p:cNvPr id="15" name="Picture 14" descr="A wall with a wire mesh&#10;&#10;AI-generated content may be incorrect.">
            <a:extLst>
              <a:ext uri="{FF2B5EF4-FFF2-40B4-BE49-F238E27FC236}">
                <a16:creationId xmlns:a16="http://schemas.microsoft.com/office/drawing/2014/main" id="{F6B59247-EFBF-6977-002B-1ABC27CC7B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10" r="18388"/>
          <a:stretch>
            <a:fillRect/>
          </a:stretch>
        </p:blipFill>
        <p:spPr>
          <a:xfrm>
            <a:off x="4891490" y="3879120"/>
            <a:ext cx="1896687" cy="2055592"/>
          </a:xfrm>
          <a:prstGeom prst="rect">
            <a:avLst/>
          </a:prstGeo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EF1D16-BE89-B301-F0FF-B2896F6638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2900" y="954291"/>
            <a:ext cx="8458200" cy="365760"/>
          </a:xfrm>
        </p:spPr>
        <p:txBody>
          <a:bodyPr>
            <a:normAutofit/>
          </a:bodyPr>
          <a:lstStyle/>
          <a:p>
            <a:r>
              <a:rPr lang="en-US" dirty="0"/>
              <a:t>Modifications to Battery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2D2D8-FAAF-9672-BBE3-C67C94B96040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4737" y="1643074"/>
            <a:ext cx="4308874" cy="43075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little capacity for Solar charging (artificial light)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Small space for RFID charging</a:t>
            </a:r>
            <a:r>
              <a:rPr lang="en-US" dirty="0"/>
              <a:t> with remote power near wall?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Need to find alternativ</a:t>
            </a:r>
            <a:r>
              <a:rPr lang="en-US" dirty="0"/>
              <a:t>e solution within testing constraints, or larger battery is needed</a:t>
            </a:r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B3B6649-1859-9085-A4E8-5F5F31E06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8867" y="3395950"/>
            <a:ext cx="3872135" cy="302715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8628A61B-1F6E-C23E-40F4-09D98D6A9A3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921990" y="5631998"/>
            <a:ext cx="1866186" cy="302715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8BAC001-5A44-D9E5-D90D-B3A2495C39D0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002791" y="5641704"/>
            <a:ext cx="1806473" cy="30271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2A0A7-8C73-3DE7-94A0-97C814C1F09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461174" y="6295058"/>
            <a:ext cx="1339925" cy="32397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            5/7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899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B29CAD-3B43-3BC0-D2EC-A53874ABB8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Blockers &amp; Next Week’s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87380-04A3-DD16-EAB3-0921830BD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Analysis of Solar/RFID range charging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Verify Charge amplifier circuit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Obtain testing data from agriculture department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Train agriculture representative on how to obtain data</a:t>
            </a:r>
          </a:p>
          <a:p>
            <a:endParaRPr lang="en-US" dirty="0"/>
          </a:p>
          <a:p>
            <a:r>
              <a:rPr lang="en-US" dirty="0"/>
              <a:t>Blockers: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Thinking of alternatives to supply energy to the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Nicla Logging only logs the last 60 seconds of values (potential could need a fix to this issue)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D02411-52BC-0A6C-B958-234593BB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AB307-58AA-C3F2-0BBB-500351B01F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 dirty="0"/>
              <a:t>6/7</a:t>
            </a:r>
          </a:p>
        </p:txBody>
      </p:sp>
    </p:spTree>
    <p:extLst>
      <p:ext uri="{BB962C8B-B14F-4D97-AF65-F5344CB8AC3E}">
        <p14:creationId xmlns:p14="http://schemas.microsoft.com/office/powerpoint/2010/main" val="257444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2CBA-026F-7E96-546F-23B8813A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FBDCD-BC38-D4A8-A210-EA02F26100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Purdue Polytechnic Institute</a:t>
            </a:r>
          </a:p>
        </p:txBody>
      </p:sp>
    </p:spTree>
    <p:extLst>
      <p:ext uri="{BB962C8B-B14F-4D97-AF65-F5344CB8AC3E}">
        <p14:creationId xmlns:p14="http://schemas.microsoft.com/office/powerpoint/2010/main" val="355526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M-23-645083-Purdue-Standard-20230329" id="{27BFFCF5-3893-564F-9D79-7211049AF84A}" vid="{DA483483-262C-8944-9745-BAAE73176D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6656b4d-3fa0-4709-acfb-d5e813445d1e">
      <UserInfo>
        <DisplayName>Schott, Thomas H.</DisplayName>
        <AccountId>17</AccountId>
        <AccountType/>
      </UserInfo>
      <UserInfo>
        <DisplayName>Sarault, Olivia M</DisplayName>
        <AccountId>29</AccountId>
        <AccountType/>
      </UserInfo>
      <UserInfo>
        <DisplayName>Hiller, Kelly R</DisplayName>
        <AccountId>98</AccountId>
        <AccountType/>
      </UserInfo>
      <UserInfo>
        <DisplayName>Eddy, Abigail Ellen</DisplayName>
        <AccountId>46</AccountId>
        <AccountType/>
      </UserInfo>
      <UserInfo>
        <DisplayName>Gu, Yu Rain</DisplayName>
        <AccountId>77</AccountId>
        <AccountType/>
      </UserInfo>
      <UserInfo>
        <DisplayName>Reese, Kristy S</DisplayName>
        <AccountId>26</AccountId>
        <AccountType/>
      </UserInfo>
    </SharedWithUsers>
    <lcf76f155ced4ddcb4097134ff3c332f xmlns="37af3f4b-4b66-46f9-8456-831d9bc3e737">
      <Terms xmlns="http://schemas.microsoft.com/office/infopath/2007/PartnerControls"/>
    </lcf76f155ced4ddcb4097134ff3c332f>
    <TaxCatchAll xmlns="d6656b4d-3fa0-4709-acfb-d5e813445d1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E202481DC1CB46AA011D949D311478" ma:contentTypeVersion="13" ma:contentTypeDescription="Create a new document." ma:contentTypeScope="" ma:versionID="309c718596e4092f54ce9aa93358bb8d">
  <xsd:schema xmlns:xsd="http://www.w3.org/2001/XMLSchema" xmlns:xs="http://www.w3.org/2001/XMLSchema" xmlns:p="http://schemas.microsoft.com/office/2006/metadata/properties" xmlns:ns2="37af3f4b-4b66-46f9-8456-831d9bc3e737" xmlns:ns3="d6656b4d-3fa0-4709-acfb-d5e813445d1e" targetNamespace="http://schemas.microsoft.com/office/2006/metadata/properties" ma:root="true" ma:fieldsID="0c34f3e70276db9d2471c2526b8de3df" ns2:_="" ns3:_="">
    <xsd:import namespace="37af3f4b-4b66-46f9-8456-831d9bc3e737"/>
    <xsd:import namespace="d6656b4d-3fa0-4709-acfb-d5e813445d1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af3f4b-4b66-46f9-8456-831d9bc3e73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8e9e90a8-b24c-4be7-8760-a88b2cd47e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56b4d-3fa0-4709-acfb-d5e813445d1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4ebcf308-42de-4d63-b51a-b2360cc04078}" ma:internalName="TaxCatchAll" ma:showField="CatchAllData" ma:web="d6656b4d-3fa0-4709-acfb-d5e813445d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B64EEB-1B4A-4920-AA44-E234D7D487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DE0D6C-581B-4814-98E7-EF172D5D46A1}">
  <ds:schemaRefs>
    <ds:schemaRef ds:uri="http://purl.org/dc/elements/1.1/"/>
    <ds:schemaRef ds:uri="http://schemas.microsoft.com/office/2006/documentManagement/types"/>
    <ds:schemaRef ds:uri="d6656b4d-3fa0-4709-acfb-d5e813445d1e"/>
    <ds:schemaRef ds:uri="http://purl.org/dc/terms/"/>
    <ds:schemaRef ds:uri="http://schemas.microsoft.com/office/infopath/2007/PartnerControls"/>
    <ds:schemaRef ds:uri="37af3f4b-4b66-46f9-8456-831d9bc3e737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4D795B0-FAA0-424A-9B96-7691ED1EF2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af3f4b-4b66-46f9-8456-831d9bc3e737"/>
    <ds:schemaRef ds:uri="d6656b4d-3fa0-4709-acfb-d5e813445d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13174</TotalTime>
  <Words>238</Words>
  <Application>Microsoft Office PowerPoint</Application>
  <PresentationFormat>On-screen Show (4:3)</PresentationFormat>
  <Paragraphs>49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Calibri</vt:lpstr>
      <vt:lpstr>Wingdings</vt:lpstr>
      <vt:lpstr>Franklin Gothic Medium</vt:lpstr>
      <vt:lpstr>Acumin Pro Medium</vt:lpstr>
      <vt:lpstr>Franklin Gothic Medium Cond</vt:lpstr>
      <vt:lpstr>Acumin Pro Condensed Semibold</vt:lpstr>
      <vt:lpstr>Arial</vt:lpstr>
      <vt:lpstr>Acumin Pro</vt:lpstr>
      <vt:lpstr>Acumin Pro Semibold</vt:lpstr>
      <vt:lpstr>Franklin Gothic Book</vt:lpstr>
      <vt:lpstr>Office Theme</vt:lpstr>
      <vt:lpstr>Week 10</vt:lpstr>
      <vt:lpstr>This Week</vt:lpstr>
      <vt:lpstr>CSV Script for Data</vt:lpstr>
      <vt:lpstr>CSV Script for Data</vt:lpstr>
      <vt:lpstr>CSV Script for Data</vt:lpstr>
      <vt:lpstr>Visit to Agriculture Farm</vt:lpstr>
      <vt:lpstr>Visit to Agriculture Farm</vt:lpstr>
      <vt:lpstr>Next Week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Ramona McCarthy</dc:creator>
  <cp:lastModifiedBy>Nathan Mingkuan Huang</cp:lastModifiedBy>
  <cp:revision>43</cp:revision>
  <dcterms:created xsi:type="dcterms:W3CDTF">2023-02-16T02:16:06Z</dcterms:created>
  <dcterms:modified xsi:type="dcterms:W3CDTF">2025-11-03T18:13:40Z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2023-02-20T19:00:53Z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b33bf962-ed92-4dd9-bc75-9825fb79b2e3</vt:lpwstr>
  </property>
  <property fmtid="{D5CDD505-2E9C-101B-9397-08002B2CF9AE}" pid="8" name="MSIP_Label_4044bd30-2ed7-4c9d-9d12-46200872a97b_ContentBits">
    <vt:lpwstr>0</vt:lpwstr>
  </property>
  <property fmtid="{D5CDD505-2E9C-101B-9397-08002B2CF9AE}" pid="9" name="ContentTypeId">
    <vt:lpwstr>0x01010054E202481DC1CB46AA011D949D311478</vt:lpwstr>
  </property>
  <property fmtid="{D5CDD505-2E9C-101B-9397-08002B2CF9AE}" pid="10" name="MediaServiceImageTags">
    <vt:lpwstr/>
  </property>
</Properties>
</file>